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48"/>
  </p:notesMasterIdLst>
  <p:sldIdLst>
    <p:sldId id="1521" r:id="rId3"/>
    <p:sldId id="1767" r:id="rId4"/>
    <p:sldId id="1768" r:id="rId5"/>
    <p:sldId id="1770" r:id="rId6"/>
    <p:sldId id="1771" r:id="rId7"/>
    <p:sldId id="1772" r:id="rId8"/>
    <p:sldId id="1779" r:id="rId9"/>
    <p:sldId id="1773" r:id="rId10"/>
    <p:sldId id="1774" r:id="rId11"/>
    <p:sldId id="1535" r:id="rId12"/>
    <p:sldId id="1536" r:id="rId13"/>
    <p:sldId id="1623" r:id="rId14"/>
    <p:sldId id="1624" r:id="rId15"/>
    <p:sldId id="1713" r:id="rId16"/>
    <p:sldId id="1625" r:id="rId17"/>
    <p:sldId id="1627" r:id="rId18"/>
    <p:sldId id="1628" r:id="rId19"/>
    <p:sldId id="1598" r:id="rId20"/>
    <p:sldId id="1710" r:id="rId21"/>
    <p:sldId id="1629" r:id="rId22"/>
    <p:sldId id="1630" r:id="rId23"/>
    <p:sldId id="1631" r:id="rId24"/>
    <p:sldId id="1717" r:id="rId25"/>
    <p:sldId id="1718" r:id="rId26"/>
    <p:sldId id="1725" r:id="rId27"/>
    <p:sldId id="1726" r:id="rId28"/>
    <p:sldId id="1636" r:id="rId29"/>
    <p:sldId id="1637" r:id="rId30"/>
    <p:sldId id="1707" r:id="rId31"/>
    <p:sldId id="1706" r:id="rId32"/>
    <p:sldId id="1643" r:id="rId33"/>
    <p:sldId id="1648" r:id="rId34"/>
    <p:sldId id="1649" r:id="rId35"/>
    <p:sldId id="1739" r:id="rId36"/>
    <p:sldId id="1652" r:id="rId37"/>
    <p:sldId id="1650" r:id="rId38"/>
    <p:sldId id="1653" r:id="rId39"/>
    <p:sldId id="1654" r:id="rId40"/>
    <p:sldId id="1738" r:id="rId41"/>
    <p:sldId id="1737" r:id="rId42"/>
    <p:sldId id="1734" r:id="rId43"/>
    <p:sldId id="1733" r:id="rId44"/>
    <p:sldId id="1655" r:id="rId45"/>
    <p:sldId id="1740" r:id="rId46"/>
    <p:sldId id="174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1"/>
            <p14:sldId id="1767"/>
            <p14:sldId id="1768"/>
            <p14:sldId id="1770"/>
            <p14:sldId id="1771"/>
            <p14:sldId id="1772"/>
            <p14:sldId id="1779"/>
            <p14:sldId id="1773"/>
            <p14:sldId id="1774"/>
            <p14:sldId id="1535"/>
          </p14:sldIdLst>
        </p14:section>
        <p14:section name="章節標題" id="{4C13AEF8-CCA7-40FD-A07C-6B48F3A21E54}">
          <p14:sldIdLst>
            <p14:sldId id="1536"/>
          </p14:sldIdLst>
        </p14:section>
        <p14:section name="无标题节" id="{D05CBE0E-3E3A-4603-911D-9970F521ED1E}">
          <p14:sldIdLst>
            <p14:sldId id="1623"/>
            <p14:sldId id="1624"/>
            <p14:sldId id="1713"/>
            <p14:sldId id="1625"/>
            <p14:sldId id="1627"/>
            <p14:sldId id="1628"/>
            <p14:sldId id="1598"/>
            <p14:sldId id="1710"/>
            <p14:sldId id="1629"/>
            <p14:sldId id="1630"/>
            <p14:sldId id="1631"/>
            <p14:sldId id="1717"/>
            <p14:sldId id="1718"/>
            <p14:sldId id="1725"/>
            <p14:sldId id="1726"/>
            <p14:sldId id="1636"/>
            <p14:sldId id="1637"/>
            <p14:sldId id="1707"/>
            <p14:sldId id="1706"/>
            <p14:sldId id="1643"/>
            <p14:sldId id="1648"/>
            <p14:sldId id="1649"/>
            <p14:sldId id="1739"/>
            <p14:sldId id="1652"/>
            <p14:sldId id="1650"/>
            <p14:sldId id="1653"/>
            <p14:sldId id="1654"/>
            <p14:sldId id="1738"/>
            <p14:sldId id="1737"/>
            <p14:sldId id="1734"/>
            <p14:sldId id="1733"/>
            <p14:sldId id="1655"/>
            <p14:sldId id="1740"/>
            <p14:sldId id="17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3A6B6"/>
    <a:srgbClr val="B2C7D3"/>
    <a:srgbClr val="FF7C80"/>
    <a:srgbClr val="474B48"/>
    <a:srgbClr val="E3E8E7"/>
    <a:srgbClr val="E22A30"/>
    <a:srgbClr val="F5D4D8"/>
    <a:srgbClr val="F2A9B2"/>
    <a:srgbClr val="F4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3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5%91%A8%E5%8E%89%E7%8E%8B&amp;tn=SE_PcZhidaonwhc_ngpagmjz&amp;rsv_dl=gh_pc_zhida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2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1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897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1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613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9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4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88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9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08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周厉王</a:t>
            </a:r>
            <a:r>
              <a:rPr lang="zh-CN" altLang="en-US" dirty="0" smtClean="0"/>
              <a:t>暴虐，国人议论他。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006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90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588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6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6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460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魏節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209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92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61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不肖：沒有才能的人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53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2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60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2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0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3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45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5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0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98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9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328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2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438" y="18582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9.1.1.2</a:t>
            </a:r>
            <a:r>
              <a:rPr lang="zh-CN" altLang="en-US" dirty="0">
                <a:latin typeface="Helvetica Neue For Number"/>
              </a:rPr>
              <a:t>使动关系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58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8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2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17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438" y="185823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9.1.2</a:t>
            </a:r>
            <a:r>
              <a:rPr lang="zh-CN" altLang="en-US"/>
              <a:t>二、双宾语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87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4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14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2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4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438" y="185823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9.1.1.3</a:t>
            </a:r>
            <a:r>
              <a:rPr lang="zh-CN" altLang="en-US" dirty="0"/>
              <a:t>为动关系</a:t>
            </a:r>
          </a:p>
        </p:txBody>
      </p:sp>
    </p:spTree>
    <p:extLst>
      <p:ext uri="{BB962C8B-B14F-4D97-AF65-F5344CB8AC3E}">
        <p14:creationId xmlns:p14="http://schemas.microsoft.com/office/powerpoint/2010/main" val="3233658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6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9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253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370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8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0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29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206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2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1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438" y="185823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9.2.1.1</a:t>
            </a:r>
            <a:r>
              <a:rPr lang="zh-CN" altLang="en-US" dirty="0"/>
              <a:t>形容词用作一般动词</a:t>
            </a:r>
          </a:p>
        </p:txBody>
      </p:sp>
    </p:spTree>
    <p:extLst>
      <p:ext uri="{BB962C8B-B14F-4D97-AF65-F5344CB8AC3E}">
        <p14:creationId xmlns:p14="http://schemas.microsoft.com/office/powerpoint/2010/main" val="23761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8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3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8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0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438" y="185823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9.2.1.2</a:t>
            </a:r>
            <a:r>
              <a:rPr lang="zh-CN" altLang="en-US" dirty="0"/>
              <a:t>形容词的使动用法</a:t>
            </a:r>
          </a:p>
        </p:txBody>
      </p:sp>
    </p:spTree>
    <p:extLst>
      <p:ext uri="{BB962C8B-B14F-4D97-AF65-F5344CB8AC3E}">
        <p14:creationId xmlns:p14="http://schemas.microsoft.com/office/powerpoint/2010/main" val="225762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3438" y="185823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9.2.1.3</a:t>
            </a:r>
            <a:r>
              <a:rPr lang="zh-CN" altLang="en-US" dirty="0"/>
              <a:t>形容词的意动用法</a:t>
            </a:r>
          </a:p>
        </p:txBody>
      </p:sp>
    </p:spTree>
    <p:extLst>
      <p:ext uri="{BB962C8B-B14F-4D97-AF65-F5344CB8AC3E}">
        <p14:creationId xmlns:p14="http://schemas.microsoft.com/office/powerpoint/2010/main" val="5833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7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88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45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8232</TotalTime>
  <Words>75</Words>
  <Application>Microsoft Office PowerPoint</Application>
  <PresentationFormat>宽屏</PresentationFormat>
  <Paragraphs>39</Paragraphs>
  <Slides>45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Helvetica Neue For Number</vt:lpstr>
      <vt:lpstr>宋体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747</cp:revision>
  <dcterms:created xsi:type="dcterms:W3CDTF">2018-05-21T04:12:38Z</dcterms:created>
  <dcterms:modified xsi:type="dcterms:W3CDTF">2020-07-01T03:34:26Z</dcterms:modified>
</cp:coreProperties>
</file>